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89C1C7-3DCD-1040-A9CF-14679D8B5DDD}" type="datetimeFigureOut">
              <a:rPr lang="en-US" smtClean="0"/>
              <a:t>10/17/16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E49A5-4136-284D-997B-48E1D791A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52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Introduce yourself and the project purpose. Briefly mention that it's the final capstone project, combining real-time data, analytics, and machine learning.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Show correlation &amp; trend analysis.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Explain cross-city comparisons.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Display health-related weather info.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Point out smart suggestions feature.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Mention creative engagement via poetry.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Show historical weather logging.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Demonstrate customization options.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Highlight additional tools.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Explain how thorough testing ensures stability.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Conclude with forward-looking improvements.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Highlight evolution from simple tool to full meteorological platform. Mention project status as completed with full documentation.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Briefly explain each feature category, focusing on benefits to the user.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Describe how the architecture supports maintainability and scalability.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Emphasize how the UI design enhances usability and engagement.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Show how Quick Actions centralizes major features.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Highlight detailed metrics &amp; real-time updates.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Discuss how forecast aids planning.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Demonstrate radar &amp; live animations.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notesSlide" Target="../notesSlides/notesSlide10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notesSlide" Target="../notesSlides/notesSlide1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notesSlide" Target="../notesSlides/notesSlide1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notesSlide" Target="../notesSlides/notesSlide13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notesSlide" Target="../notesSlides/notesSlide14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3" Type="http://schemas.openxmlformats.org/officeDocument/2006/relationships/notesSlide" Target="../notesSlides/notesSlide15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3" Type="http://schemas.openxmlformats.org/officeDocument/2006/relationships/notesSlide" Target="../notesSlides/notesSlide16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Relationship Id="rId3" Type="http://schemas.openxmlformats.org/officeDocument/2006/relationships/notesSlide" Target="../notesSlides/notesSlide1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notesSlide" Target="../notesSlides/notesSlide8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The MeteoMetrics Weather Station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A professional-grade weather dashboard by Tobi Odika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Analytics &amp; Trends</a:t>
            </a:r>
          </a:p>
        </p:txBody>
      </p:sp>
      <p:pic>
        <p:nvPicPr>
          <p:cNvPr id="3" name="Picture 2" descr="05_analytic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6542143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City Comparison</a:t>
            </a:r>
          </a:p>
        </p:txBody>
      </p:sp>
      <p:pic>
        <p:nvPicPr>
          <p:cNvPr id="3" name="Picture 2" descr="06_city_compari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6542143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Health &amp; Wellness</a:t>
            </a:r>
          </a:p>
        </p:txBody>
      </p:sp>
      <p:pic>
        <p:nvPicPr>
          <p:cNvPr id="3" name="Picture 2" descr="07_health_wellnes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6542143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Activity Suggestions</a:t>
            </a:r>
          </a:p>
        </p:txBody>
      </p:sp>
      <p:pic>
        <p:nvPicPr>
          <p:cNvPr id="3" name="Picture 2" descr="08_activity_suggestion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6542143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Weather Poetry</a:t>
            </a:r>
          </a:p>
        </p:txBody>
      </p:sp>
      <p:pic>
        <p:nvPicPr>
          <p:cNvPr id="3" name="Picture 2" descr="09_poetry_generato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6542143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Weather History</a:t>
            </a:r>
          </a:p>
        </p:txBody>
      </p:sp>
      <p:pic>
        <p:nvPicPr>
          <p:cNvPr id="3" name="Picture 2" descr="10_weather_histor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6542143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Settings</a:t>
            </a:r>
          </a:p>
        </p:txBody>
      </p:sp>
      <p:pic>
        <p:nvPicPr>
          <p:cNvPr id="3" name="Picture 2" descr="11_setting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6542143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Extra Feature</a:t>
            </a:r>
          </a:p>
        </p:txBody>
      </p:sp>
      <p:pic>
        <p:nvPicPr>
          <p:cNvPr id="3" name="Picture 2" descr="12_extra_featur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6542143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Testing &amp; Quality Assurance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All UI components tested</a:t>
            </a:r>
          </a:p>
          <a:p>
            <a:r>
              <a:t>• Chart generation validated</a:t>
            </a:r>
          </a:p>
          <a:p>
            <a:r>
              <a:t>• API integration stable</a:t>
            </a:r>
          </a:p>
          <a:p>
            <a:r>
              <a:t>• No critical bugs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Future Enhancements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Mobile responsive design</a:t>
            </a:r>
          </a:p>
          <a:p>
            <a:r>
              <a:t>• SQL database integration</a:t>
            </a:r>
          </a:p>
          <a:p>
            <a:r>
              <a:t>• Enhanced ML models</a:t>
            </a:r>
          </a:p>
          <a:p>
            <a:r>
              <a:t>• IoT weather station integration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Executive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15+ functional tabs with advanced weather tools</a:t>
            </a:r>
          </a:p>
          <a:p>
            <a:r>
              <a:t>• Real-time data, analytics, and machine learning</a:t>
            </a:r>
          </a:p>
          <a:p>
            <a:r>
              <a:t>• 6+ chart types, modern UI, and zero critical bugs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Real-time weather &amp; multi-city comparison</a:t>
            </a:r>
          </a:p>
          <a:p>
            <a:r>
              <a:t>• 5-day forecasting &amp; historical trends</a:t>
            </a:r>
          </a:p>
          <a:p>
            <a:r>
              <a:t>• Live radar animations &amp; severe alerts</a:t>
            </a:r>
          </a:p>
          <a:p>
            <a:r>
              <a:t>• Health &amp; wellness monitoring</a:t>
            </a:r>
          </a:p>
          <a:p>
            <a:r>
              <a:t>• AI-based activity &amp; travel suggestions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Technical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MVC pattern with modular components</a:t>
            </a:r>
          </a:p>
          <a:p>
            <a:r>
              <a:t>• Tkinter frontend, matplotlib charts</a:t>
            </a:r>
          </a:p>
          <a:p>
            <a:r>
              <a:t>• OpenWeatherMap API integration</a:t>
            </a:r>
          </a:p>
          <a:p>
            <a:r>
              <a:t>• Machine learning for predictions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User Interface Highlights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Modern split-panel layout</a:t>
            </a:r>
          </a:p>
          <a:p>
            <a:r>
              <a:t>• Professional styling &amp; color schemes</a:t>
            </a:r>
          </a:p>
          <a:p>
            <a:r>
              <a:t>• Interactive charts with multiple types</a:t>
            </a:r>
          </a:p>
          <a:p>
            <a:r>
              <a:t>• Quick Actions dashboard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Quick Actions Dashboard</a:t>
            </a:r>
          </a:p>
        </p:txBody>
      </p:sp>
      <p:pic>
        <p:nvPicPr>
          <p:cNvPr id="3" name="Picture 2" descr="01_quick_action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6542143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Current Weather View</a:t>
            </a:r>
          </a:p>
        </p:txBody>
      </p:sp>
      <p:pic>
        <p:nvPicPr>
          <p:cNvPr id="3" name="Picture 2" descr="02_current_weath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6542143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Forecast Tab</a:t>
            </a:r>
          </a:p>
        </p:txBody>
      </p:sp>
      <p:pic>
        <p:nvPicPr>
          <p:cNvPr id="3" name="Picture 2" descr="03_foreca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6542143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Live Weather Radar</a:t>
            </a:r>
          </a:p>
        </p:txBody>
      </p:sp>
      <p:pic>
        <p:nvPicPr>
          <p:cNvPr id="3" name="Picture 2" descr="04_live_weath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6542143" cy="4114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